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7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3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4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40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9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8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902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4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07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1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67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511F5-65A4-1B46-83D5-666C9A1B119A}" type="datetimeFigureOut">
              <a:rPr lang="en-US" smtClean="0"/>
              <a:t>4/17/15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9B786-CD1F-DE48-82B2-1A5688FC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2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29726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交通大学华盛顿校友联合会</a:t>
            </a:r>
            <a:r>
              <a:rPr lang="en-US" altLang="zh-CN" sz="3200" dirty="0" smtClean="0"/>
              <a:t/>
            </a:r>
            <a:br>
              <a:rPr lang="en-US" altLang="zh-CN" sz="3200" dirty="0" smtClean="0"/>
            </a:br>
            <a:r>
              <a:rPr lang="en-US" altLang="zh-CN" sz="3200" dirty="0" smtClean="0"/>
              <a:t>2015</a:t>
            </a:r>
            <a:r>
              <a:rPr lang="zh-CN" altLang="en-US" sz="3200" dirty="0" smtClean="0"/>
              <a:t>年华盛顿校友年会</a:t>
            </a:r>
            <a:endParaRPr lang="en-US" sz="3200" dirty="0"/>
          </a:p>
        </p:txBody>
      </p:sp>
      <p:pic>
        <p:nvPicPr>
          <p:cNvPr id="4" name="Picture 3" descr="SJTU_logo_Washington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038" y="388849"/>
            <a:ext cx="2129191" cy="2129191"/>
          </a:xfrm>
          <a:prstGeom prst="rect">
            <a:avLst/>
          </a:prstGeom>
        </p:spPr>
      </p:pic>
      <p:pic>
        <p:nvPicPr>
          <p:cNvPr id="5" name="Picture 4" descr="logos.ps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38" y="4993569"/>
            <a:ext cx="7175826" cy="1356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884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JTU_logo_Washington.psd"/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456" y="1968591"/>
            <a:ext cx="5490890" cy="54908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000" dirty="0" smtClean="0">
                <a:latin typeface="Yuanti SC Bold"/>
                <a:cs typeface="Yuanti SC Bold"/>
              </a:rPr>
              <a:t>2015</a:t>
            </a:r>
            <a:r>
              <a:rPr lang="zh-CN" altLang="en-US" sz="3000" dirty="0" smtClean="0">
                <a:latin typeface="Yuanti SC Bold"/>
                <a:cs typeface="Yuanti SC Bold"/>
              </a:rPr>
              <a:t>年</a:t>
            </a:r>
            <a:r>
              <a:rPr lang="zh-CN" altLang="en-US" sz="3000" dirty="0" smtClean="0">
                <a:latin typeface="Yuanti SC Regular"/>
                <a:cs typeface="Yuanti SC Regular"/>
              </a:rPr>
              <a:t>交通大学华盛顿校友年会流程</a:t>
            </a:r>
            <a:endParaRPr lang="en-US" sz="3000" dirty="0">
              <a:latin typeface="Yuanti SC Regular"/>
              <a:cs typeface="Yuanti SC Regul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922" y="1257114"/>
            <a:ext cx="7479413" cy="5028452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zh-CN" altLang="en-US" sz="1700" b="1" dirty="0" smtClean="0">
                <a:latin typeface="宋体"/>
                <a:ea typeface="宋体"/>
                <a:cs typeface="宋体"/>
              </a:rPr>
              <a:t>舞狮</a:t>
            </a:r>
            <a:r>
              <a:rPr lang="zh-CN" altLang="en-US" sz="1700" b="1" dirty="0" smtClean="0">
                <a:latin typeface="宋体"/>
                <a:ea typeface="宋体"/>
                <a:cs typeface="宋体"/>
              </a:rPr>
              <a:t>（</a:t>
            </a:r>
            <a:r>
              <a:rPr lang="zh-CN" altLang="en-US" sz="1700" b="1" dirty="0" smtClean="0">
                <a:latin typeface="宋体"/>
                <a:ea typeface="宋体"/>
                <a:cs typeface="宋体"/>
              </a:rPr>
              <a:t>新竹</a:t>
            </a:r>
            <a:r>
              <a:rPr lang="zh-CN" altLang="en-US" sz="1700" b="1" dirty="0" smtClean="0">
                <a:latin typeface="宋体"/>
                <a:ea typeface="宋体"/>
                <a:cs typeface="宋体"/>
              </a:rPr>
              <a:t>交通</a:t>
            </a:r>
            <a:r>
              <a:rPr lang="zh-CN" altLang="en-US" sz="1700" b="1" dirty="0" smtClean="0">
                <a:latin typeface="宋体"/>
                <a:ea typeface="宋体"/>
                <a:cs typeface="宋体"/>
              </a:rPr>
              <a:t>大学校友子弟）</a:t>
            </a:r>
            <a:endParaRPr lang="en-US" altLang="zh-CN" sz="1700" b="1" dirty="0" smtClean="0">
              <a:latin typeface="宋体"/>
              <a:ea typeface="宋体"/>
              <a:cs typeface="宋体"/>
            </a:endParaRPr>
          </a:p>
          <a:p>
            <a:pPr marL="57150" indent="0">
              <a:buNone/>
            </a:pPr>
            <a:r>
              <a:rPr lang="zh-CN" altLang="en-US" sz="1700" b="1" dirty="0" smtClean="0">
                <a:latin typeface="宋体"/>
                <a:ea typeface="宋体"/>
                <a:cs typeface="宋体"/>
              </a:rPr>
              <a:t>上半场</a:t>
            </a:r>
            <a:endParaRPr lang="en-US" altLang="zh-CN" sz="1700" b="1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1.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介绍到场嘉宾</a:t>
            </a:r>
            <a:endParaRPr lang="en-US" altLang="zh-CN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2. 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交通大学华盛顿校友联合会现任会长 梁康之 开场致辞</a:t>
            </a:r>
            <a:endParaRPr lang="en-US" altLang="zh-CN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3.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中国驻美大使馆参赞致辞</a:t>
            </a:r>
            <a:endParaRPr lang="en-US" altLang="zh-CN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4.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马里兰州众议员 林力图 致辞</a:t>
            </a:r>
            <a:endParaRPr lang="en-US" altLang="zh-CN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5.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 交通大学华盛顿校友联合会新任会长 倪涛 开场致辞</a:t>
            </a:r>
            <a:endParaRPr lang="en-US" altLang="zh-CN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6.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杰出校友颁奖仪式</a:t>
            </a:r>
            <a:endParaRPr lang="en-US" altLang="zh-CN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7.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美国科学院院士 杨薇 主题演讲 问答环节</a:t>
            </a:r>
            <a:endParaRPr lang="en-US" altLang="zh-CN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>
                <a:latin typeface="宋体"/>
                <a:ea typeface="宋体"/>
                <a:cs typeface="宋体"/>
              </a:rPr>
              <a:t> </a:t>
            </a:r>
            <a:r>
              <a:rPr lang="en-US" altLang="zh-CN" sz="17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</a:t>
            </a:r>
            <a:r>
              <a:rPr lang="en-US" altLang="zh-CN" sz="1700" dirty="0" smtClean="0">
                <a:latin typeface="宋体"/>
                <a:ea typeface="宋体"/>
                <a:cs typeface="宋体"/>
              </a:rPr>
              <a:t>《</a:t>
            </a:r>
            <a:r>
              <a:rPr lang="en-US" sz="1700" dirty="0">
                <a:latin typeface="宋体"/>
                <a:ea typeface="宋体"/>
                <a:cs typeface="宋体"/>
              </a:rPr>
              <a:t>An Enjoyable Hard Work Boulevard to Success</a:t>
            </a:r>
            <a:r>
              <a:rPr lang="en-US" altLang="zh-CN" sz="1700" dirty="0" smtClean="0">
                <a:latin typeface="宋体"/>
                <a:ea typeface="宋体"/>
                <a:cs typeface="宋体"/>
              </a:rPr>
              <a:t>》</a:t>
            </a:r>
          </a:p>
          <a:p>
            <a:pPr marL="0" indent="0">
              <a:buNone/>
            </a:pPr>
            <a:r>
              <a:rPr lang="zh-CN" altLang="en-US" sz="1700" dirty="0" smtClean="0">
                <a:latin typeface="宋体"/>
                <a:ea typeface="宋体"/>
                <a:cs typeface="宋体"/>
              </a:rPr>
              <a:t>晚餐</a:t>
            </a:r>
            <a:endParaRPr lang="en-US" altLang="zh-CN" sz="1700" dirty="0" smtClean="0">
              <a:latin typeface="宋体"/>
              <a:ea typeface="宋体"/>
              <a:cs typeface="宋体"/>
            </a:endParaRPr>
          </a:p>
          <a:p>
            <a:pPr marL="0" indent="0">
              <a:buNone/>
            </a:pPr>
            <a:r>
              <a:rPr lang="zh-CN" altLang="en-US" sz="1700" b="1" dirty="0" smtClean="0">
                <a:latin typeface="宋体"/>
                <a:ea typeface="宋体"/>
                <a:cs typeface="宋体"/>
              </a:rPr>
              <a:t>下半场联欢节目：</a:t>
            </a:r>
            <a:endParaRPr lang="en-US" altLang="zh-CN" sz="1700" b="1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zh-CN" altLang="zh-CN" sz="1700" dirty="0" smtClean="0">
                <a:latin typeface="宋体"/>
                <a:ea typeface="宋体"/>
                <a:cs typeface="宋体"/>
              </a:rPr>
              <a:t>1</a:t>
            </a:r>
            <a:r>
              <a:rPr lang="en-US" altLang="zh-CN" sz="1700" dirty="0" smtClean="0">
                <a:latin typeface="宋体"/>
                <a:ea typeface="宋体"/>
                <a:cs typeface="宋体"/>
              </a:rPr>
              <a:t>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 吉他演唱串烧 </a:t>
            </a:r>
            <a:r>
              <a:rPr lang="en-US" altLang="zh-TW" sz="1700" dirty="0" smtClean="0">
                <a:latin typeface="宋体"/>
                <a:ea typeface="宋体"/>
                <a:cs typeface="宋体"/>
              </a:rPr>
              <a:t>by </a:t>
            </a:r>
            <a:r>
              <a:rPr lang="zh-TW" altLang="en-US" sz="1700" dirty="0" smtClean="0">
                <a:latin typeface="宋体"/>
                <a:ea typeface="宋体"/>
                <a:cs typeface="宋体"/>
              </a:rPr>
              <a:t>李</a:t>
            </a:r>
            <a:r>
              <a:rPr lang="zh-TW" altLang="en-US" sz="1700" dirty="0">
                <a:latin typeface="宋体"/>
                <a:ea typeface="宋体"/>
                <a:cs typeface="宋体"/>
              </a:rPr>
              <a:t>昂 刘洪</a:t>
            </a:r>
            <a:r>
              <a:rPr lang="zh-TW" altLang="en-US" sz="1700" dirty="0" smtClean="0">
                <a:latin typeface="宋体"/>
                <a:ea typeface="宋体"/>
                <a:cs typeface="宋体"/>
              </a:rPr>
              <a:t>健</a:t>
            </a:r>
            <a:endParaRPr lang="en-US" altLang="zh-TW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2.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</a:t>
            </a:r>
            <a:r>
              <a:rPr lang="en-US" altLang="zh-TW" sz="1700" dirty="0">
                <a:latin typeface="宋体"/>
                <a:ea typeface="宋体"/>
                <a:cs typeface="宋体"/>
              </a:rPr>
              <a:t>《</a:t>
            </a:r>
            <a:r>
              <a:rPr lang="zh-TW" altLang="en-US" sz="1700" dirty="0">
                <a:latin typeface="宋体"/>
                <a:ea typeface="宋体"/>
                <a:cs typeface="宋体"/>
              </a:rPr>
              <a:t>鸿雁</a:t>
            </a:r>
            <a:r>
              <a:rPr lang="en-US" altLang="zh-TW" sz="1700" dirty="0" smtClean="0">
                <a:latin typeface="宋体"/>
                <a:ea typeface="宋体"/>
                <a:cs typeface="宋体"/>
              </a:rPr>
              <a:t>》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舞蹈 </a:t>
            </a:r>
            <a:r>
              <a:rPr lang="en-US" altLang="zh-CN" sz="1700" dirty="0" smtClean="0">
                <a:latin typeface="宋体"/>
                <a:ea typeface="宋体"/>
                <a:cs typeface="宋体"/>
              </a:rPr>
              <a:t>by</a:t>
            </a:r>
            <a:r>
              <a:rPr lang="zh-TW" altLang="en-US" sz="1700" dirty="0" smtClean="0">
                <a:latin typeface="宋体"/>
                <a:ea typeface="宋体"/>
                <a:cs typeface="宋体"/>
              </a:rPr>
              <a:t>杨晨</a:t>
            </a:r>
            <a:endParaRPr lang="en-US" altLang="zh-TW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3. </a:t>
            </a:r>
            <a:r>
              <a:rPr lang="zh-CN" altLang="zh-CN" sz="1700" dirty="0" smtClean="0">
                <a:latin typeface="宋体"/>
                <a:ea typeface="宋体"/>
                <a:cs typeface="宋体"/>
              </a:rPr>
              <a:t>《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执迷不悔</a:t>
            </a:r>
            <a:r>
              <a:rPr lang="en-US" altLang="zh-CN" sz="1700" dirty="0" smtClean="0">
                <a:latin typeface="宋体"/>
                <a:ea typeface="宋体"/>
                <a:cs typeface="宋体"/>
              </a:rPr>
              <a:t>》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独唱 </a:t>
            </a:r>
            <a:r>
              <a:rPr lang="en-US" altLang="zh-CN" sz="1700" dirty="0" smtClean="0">
                <a:latin typeface="宋体"/>
                <a:ea typeface="宋体"/>
                <a:cs typeface="宋体"/>
              </a:rPr>
              <a:t>by</a:t>
            </a:r>
            <a:r>
              <a:rPr lang="zh-TW" altLang="en-US" sz="1700" dirty="0">
                <a:latin typeface="宋体"/>
                <a:ea typeface="宋体"/>
                <a:cs typeface="宋体"/>
              </a:rPr>
              <a:t>郑晓</a:t>
            </a:r>
            <a:r>
              <a:rPr lang="zh-TW" altLang="en-US" sz="1700" dirty="0" smtClean="0">
                <a:latin typeface="宋体"/>
                <a:ea typeface="宋体"/>
                <a:cs typeface="宋体"/>
              </a:rPr>
              <a:t>卿</a:t>
            </a:r>
            <a:endParaRPr lang="en-US" altLang="zh-TW" sz="1700" dirty="0" smtClean="0">
              <a:latin typeface="宋体"/>
              <a:ea typeface="宋体"/>
              <a:cs typeface="宋体"/>
            </a:endParaRPr>
          </a:p>
          <a:p>
            <a:pPr marL="457200" lvl="1" indent="0">
              <a:buNone/>
            </a:pPr>
            <a:r>
              <a:rPr lang="en-US" altLang="zh-CN" sz="1700" dirty="0" smtClean="0">
                <a:latin typeface="宋体"/>
                <a:ea typeface="宋体"/>
                <a:cs typeface="宋体"/>
              </a:rPr>
              <a:t>4.</a:t>
            </a:r>
            <a:r>
              <a:rPr lang="zh-CN" altLang="en-US" sz="1700" dirty="0" smtClean="0">
                <a:latin typeface="宋体"/>
                <a:ea typeface="宋体"/>
                <a:cs typeface="宋体"/>
              </a:rPr>
              <a:t> </a:t>
            </a:r>
            <a:r>
              <a:rPr lang="en-US" altLang="zh-CN" sz="1700" dirty="0" smtClean="0">
                <a:latin typeface="宋体"/>
                <a:ea typeface="宋体"/>
                <a:cs typeface="宋体"/>
              </a:rPr>
              <a:t>《All of me》</a:t>
            </a:r>
            <a:r>
              <a:rPr lang="zh-TW" altLang="en-US" sz="1700" dirty="0" smtClean="0">
                <a:latin typeface="宋体"/>
                <a:ea typeface="宋体"/>
                <a:cs typeface="宋体"/>
              </a:rPr>
              <a:t>吉他弹唱</a:t>
            </a:r>
            <a:r>
              <a:rPr lang="en-US" altLang="zh-TW" sz="1700" dirty="0" smtClean="0">
                <a:latin typeface="宋体"/>
                <a:ea typeface="宋体"/>
                <a:cs typeface="宋体"/>
              </a:rPr>
              <a:t> by</a:t>
            </a:r>
            <a:r>
              <a:rPr lang="zh-TW" altLang="en-US" sz="1700" dirty="0" smtClean="0">
                <a:latin typeface="宋体"/>
                <a:ea typeface="宋体"/>
                <a:cs typeface="宋体"/>
              </a:rPr>
              <a:t>朱潇</a:t>
            </a:r>
            <a:r>
              <a:rPr lang="en-US" altLang="zh-TW" sz="1700" dirty="0" smtClean="0">
                <a:latin typeface="宋体"/>
                <a:ea typeface="宋体"/>
                <a:cs typeface="宋体"/>
              </a:rPr>
              <a:t> </a:t>
            </a:r>
            <a:r>
              <a:rPr lang="zh-TW" altLang="en-US" sz="1700" dirty="0">
                <a:latin typeface="宋体"/>
                <a:ea typeface="宋体"/>
                <a:cs typeface="宋体"/>
              </a:rPr>
              <a:t>朱</a:t>
            </a:r>
            <a:r>
              <a:rPr lang="zh-TW" altLang="en-US" sz="1700" dirty="0" smtClean="0">
                <a:latin typeface="宋体"/>
                <a:ea typeface="宋体"/>
                <a:cs typeface="宋体"/>
              </a:rPr>
              <a:t>砂</a:t>
            </a:r>
            <a:endParaRPr lang="en-US" altLang="zh-CN" sz="1700" dirty="0">
              <a:latin typeface="宋体"/>
              <a:ea typeface="宋体"/>
              <a:cs typeface="宋体"/>
            </a:endParaRPr>
          </a:p>
          <a:p>
            <a:pPr lvl="1"/>
            <a:endParaRPr lang="en-US" sz="1700" dirty="0"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520689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104</Words>
  <Application>Microsoft Macintosh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交通大学华盛顿校友联合会 2015年华盛顿校友年会</vt:lpstr>
      <vt:lpstr>2015年交通大学华盛顿校友年会流程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交通大学华盛顿校友联合会 2015年校友年会</dc:title>
  <dc:creator>Guang</dc:creator>
  <cp:lastModifiedBy>Du Ruofei</cp:lastModifiedBy>
  <cp:revision>12</cp:revision>
  <dcterms:created xsi:type="dcterms:W3CDTF">2015-04-04T19:22:42Z</dcterms:created>
  <dcterms:modified xsi:type="dcterms:W3CDTF">2015-04-18T03:16:24Z</dcterms:modified>
</cp:coreProperties>
</file>